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66"/>
    <a:srgbClr val="3FA1AB"/>
    <a:srgbClr val="21387F"/>
    <a:srgbClr val="A3D7DD"/>
    <a:srgbClr val="70C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562" y="8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2999D-8C3A-4849-869D-B345852C235B}" type="datetimeFigureOut">
              <a:rPr lang="en-NZ" smtClean="0"/>
              <a:t>18/10/2019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C4C14-7DB3-401D-9633-BF1DFB4280FA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4031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12000">
              <a:srgbClr val="D4DEFF"/>
            </a:gs>
            <a:gs pos="100000">
              <a:srgbClr val="D4DEFF"/>
            </a:gs>
            <a:gs pos="100000">
              <a:srgbClr val="96AB94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3048" y="-1746"/>
            <a:ext cx="12192000" cy="492443"/>
          </a:xfrm>
          <a:prstGeom prst="rect">
            <a:avLst/>
          </a:prstGeom>
          <a:solidFill>
            <a:srgbClr val="003399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r"/>
            <a:endParaRPr lang="en-NZ" sz="26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371600"/>
            <a:ext cx="10363200" cy="1470025"/>
          </a:xfrm>
        </p:spPr>
        <p:txBody>
          <a:bodyPr/>
          <a:lstStyle/>
          <a:p>
            <a:endParaRPr lang="en-NZ" dirty="0"/>
          </a:p>
        </p:txBody>
      </p:sp>
      <p:sp>
        <p:nvSpPr>
          <p:cNvPr id="16" name="Subtitle 15"/>
          <p:cNvSpPr>
            <a:spLocks noGrp="1"/>
          </p:cNvSpPr>
          <p:nvPr>
            <p:ph type="subTitle" idx="1"/>
          </p:nvPr>
        </p:nvSpPr>
        <p:spPr>
          <a:xfrm>
            <a:off x="1828800" y="3127374"/>
            <a:ext cx="8534400" cy="1752600"/>
          </a:xfrm>
        </p:spPr>
        <p:txBody>
          <a:bodyPr/>
          <a:lstStyle/>
          <a:p>
            <a:endParaRPr lang="en-NZ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32" y="5765376"/>
            <a:ext cx="5274736" cy="1092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163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Selina</dc:creator>
  <cp:lastModifiedBy>Donna Clapham</cp:lastModifiedBy>
  <cp:revision>39</cp:revision>
  <dcterms:created xsi:type="dcterms:W3CDTF">2006-08-16T00:00:00Z</dcterms:created>
  <dcterms:modified xsi:type="dcterms:W3CDTF">2019-10-17T22:59:28Z</dcterms:modified>
</cp:coreProperties>
</file>